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 id="508" r:id="rId257"/>
    <p:sldId id="509" r:id="rId258"/>
    <p:sldId id="510" r:id="rId259"/>
    <p:sldId id="511" r:id="rId260"/>
    <p:sldId id="512" r:id="rId261"/>
    <p:sldId id="513" r:id="rId262"/>
    <p:sldId id="514" r:id="rId263"/>
    <p:sldId id="515" r:id="rId264"/>
    <p:sldId id="516" r:id="rId265"/>
    <p:sldId id="517" r:id="rId266"/>
    <p:sldId id="518" r:id="rId267"/>
    <p:sldId id="519" r:id="rId268"/>
    <p:sldId id="520" r:id="rId269"/>
    <p:sldId id="521" r:id="rId270"/>
    <p:sldId id="522" r:id="rId271"/>
    <p:sldId id="523" r:id="rId272"/>
    <p:sldId id="524" r:id="rId273"/>
    <p:sldId id="525" r:id="rId274"/>
    <p:sldId id="526" r:id="rId275"/>
    <p:sldId id="527" r:id="rId276"/>
    <p:sldId id="528" r:id="rId277"/>
    <p:sldId id="529" r:id="rId278"/>
    <p:sldId id="530" r:id="rId279"/>
    <p:sldId id="531" r:id="rId280"/>
    <p:sldId id="532" r:id="rId281"/>
    <p:sldId id="533" r:id="rId282"/>
    <p:sldId id="534" r:id="rId283"/>
    <p:sldId id="535" r:id="rId284"/>
    <p:sldId id="536" r:id="rId285"/>
    <p:sldId id="537" r:id="rId286"/>
    <p:sldId id="538" r:id="rId287"/>
    <p:sldId id="539" r:id="rId288"/>
    <p:sldId id="540" r:id="rId289"/>
    <p:sldId id="541" r:id="rId290"/>
    <p:sldId id="542" r:id="rId291"/>
    <p:sldId id="543" r:id="rId292"/>
    <p:sldId id="544" r:id="rId293"/>
    <p:sldId id="545" r:id="rId294"/>
    <p:sldId id="546" r:id="rId295"/>
    <p:sldId id="547" r:id="rId296"/>
    <p:sldId id="548" r:id="rId297"/>
    <p:sldId id="549" r:id="rId298"/>
    <p:sldId id="550" r:id="rId299"/>
    <p:sldId id="551" r:id="rId300"/>
    <p:sldId id="552" r:id="rId301"/>
    <p:sldId id="553" r:id="rId302"/>
    <p:sldId id="554" r:id="rId303"/>
    <p:sldId id="555" r:id="rId30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69131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04818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76906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6643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414386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862609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38772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891264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827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135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509851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3516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833445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36835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77905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6741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598302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209850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211079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2246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27106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207403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1909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58883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203704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7183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3054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410004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69541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6923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otoru birbaşa Arduinoya qoşa bilməz çünki motor çox cərəyan çəkir.</a:t>
            </a:r>
            <a:endParaRPr lang="az-Latn-AZ" sz="1400"/>
          </a:p>
          <a:p>
            <a:endParaRPr lang="az-Latn-AZ" sz="1400"/>
          </a:p>
          <a:p>
            <a:r>
              <a:rPr lang="en-US" sz="1400" b="1"/>
              <a:t>Ona görə 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2876271" y="773200"/>
            <a:ext cx="6439458" cy="53116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6395697" y="2490280"/>
            <a:ext cx="5796302" cy="4367719"/>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44214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733480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61491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61912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595577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61749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00893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57415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445189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2562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2373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886140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7690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88282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596538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0936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55317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4472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03748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076684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78205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703103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45194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311177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50651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8681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3829</TotalTime>
  <Words>7299</Words>
  <Application>Microsoft Office PowerPoint</Application>
  <PresentationFormat>Widescreen</PresentationFormat>
  <Paragraphs>1607</Paragraphs>
  <Slides>303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303</vt:i4>
      </vt:variant>
    </vt:vector>
  </HeadingPairs>
  <TitlesOfParts>
    <vt:vector size="308"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182</cp:revision>
  <dcterms:created xsi:type="dcterms:W3CDTF">2026-02-03T10:24:36Z</dcterms:created>
  <dcterms:modified xsi:type="dcterms:W3CDTF">2026-02-06T07:34:35Z</dcterms:modified>
</cp:coreProperties>
</file>